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F293D-20BF-487A-BFA7-792ABC73B8A5}" type="datetimeFigureOut">
              <a:rPr lang="th-TH" smtClean="0"/>
              <a:pPr/>
              <a:t>14/08/60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k.publikkorat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52000" contrast="-65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2256016"/>
            <a:ext cx="791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Terminal 21 </a:t>
            </a:r>
            <a:r>
              <a:rPr lang="en-US" sz="3600" b="1" dirty="0" err="1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Mr.&amp;Miss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 University 2017</a:t>
            </a:r>
            <a:endParaRPr lang="th-TH" sz="36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1848" y="2843566"/>
            <a:ext cx="29803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9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 </a:t>
            </a:r>
            <a:r>
              <a:rPr lang="th-TH" sz="4400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กันยายน</a:t>
            </a:r>
            <a:r>
              <a:rPr lang="th-TH" sz="4400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 </a:t>
            </a:r>
            <a:r>
              <a:rPr lang="th-TH" sz="4400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2560</a:t>
            </a:r>
            <a:r>
              <a:rPr lang="th-TH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 </a:t>
            </a:r>
            <a:endParaRPr lang="th-TH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3613007"/>
            <a:ext cx="79191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ชั้น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G </a:t>
            </a:r>
            <a:r>
              <a:rPr lang="th-TH" sz="4400" b="1" dirty="0" smtClean="0">
                <a:solidFill>
                  <a:schemeClr val="accent2">
                    <a:lumMod val="75000"/>
                  </a:schemeClr>
                </a:solidFill>
                <a:latin typeface="Kozuka Mincho Pro B" pitchFamily="18" charset="-128"/>
                <a:ea typeface="Kozuka Mincho Pro B" pitchFamily="18" charset="-128"/>
              </a:rPr>
              <a:t>ปารีส ศูนย์การค้าเทอร์มินอล 21 โคราช</a:t>
            </a:r>
            <a:endParaRPr lang="th-TH" sz="44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66000" contrast="-80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42918"/>
            <a:ext cx="8340745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u="sng" dirty="0" smtClean="0"/>
              <a:t>คุณสมบัติของผู้เข้าสมัคร</a:t>
            </a:r>
          </a:p>
          <a:p>
            <a:endParaRPr lang="th-TH" sz="3200" b="1" u="sng" dirty="0" smtClean="0"/>
          </a:p>
          <a:p>
            <a:r>
              <a:rPr lang="th-TH" sz="2400" b="1" dirty="0" smtClean="0"/>
              <a:t>1. ต้องมีสัญชาติไทยโดยกำเนิดและไม่จำกัดภูมิลำเนา</a:t>
            </a:r>
            <a:r>
              <a:rPr lang="en-US" sz="2400" b="1" dirty="0" smtClean="0"/>
              <a:t>	</a:t>
            </a:r>
          </a:p>
          <a:p>
            <a:r>
              <a:rPr lang="th-TH" sz="2400" b="1" dirty="0" smtClean="0"/>
              <a:t>2. อายุระหว่าง</a:t>
            </a:r>
            <a:r>
              <a:rPr lang="en-US" sz="2400" b="1" dirty="0" smtClean="0"/>
              <a:t>18-24 </a:t>
            </a:r>
            <a:r>
              <a:rPr lang="th-TH" sz="2400" b="1" dirty="0" smtClean="0"/>
              <a:t>ปี บริบูรณ์</a:t>
            </a:r>
            <a:endParaRPr lang="en-US" sz="2400" b="1" dirty="0" smtClean="0"/>
          </a:p>
          <a:p>
            <a:r>
              <a:rPr lang="th-TH" sz="2400" b="1" dirty="0" smtClean="0"/>
              <a:t>3. จะต้องกำลังศึกษาอยู่ในมหาวิทยาลัยที่อยู่ในเขต</a:t>
            </a:r>
            <a:r>
              <a:rPr lang="th-TH" sz="2400" b="1" dirty="0" smtClean="0"/>
              <a:t>ภาคอ</a:t>
            </a:r>
            <a:r>
              <a:rPr lang="th-TH" sz="2400" b="1" dirty="0"/>
              <a:t>ี</a:t>
            </a:r>
            <a:r>
              <a:rPr lang="th-TH" sz="2400" b="1" dirty="0" smtClean="0"/>
              <a:t>สาน</a:t>
            </a:r>
            <a:r>
              <a:rPr lang="th-TH" sz="2400" b="1" dirty="0" smtClean="0"/>
              <a:t>เท่านั้น</a:t>
            </a:r>
            <a:endParaRPr lang="en-US" sz="2400" b="1" dirty="0" smtClean="0"/>
          </a:p>
          <a:p>
            <a:r>
              <a:rPr lang="th-TH" sz="2400" b="1" dirty="0" smtClean="0"/>
              <a:t>4. ต้องเคยเป็นตัวแทนของสาขา คณะ หรือมหาวิทยาลัย ในการประกวดดาว</a:t>
            </a:r>
            <a:r>
              <a:rPr lang="en-US" sz="2400" b="1" dirty="0" smtClean="0"/>
              <a:t>-</a:t>
            </a:r>
            <a:r>
              <a:rPr lang="th-TH" sz="2400" b="1" dirty="0" smtClean="0"/>
              <a:t>เดือน เท่านั้น</a:t>
            </a:r>
            <a:endParaRPr lang="en-US" sz="2400" b="1" dirty="0" smtClean="0"/>
          </a:p>
          <a:p>
            <a:r>
              <a:rPr lang="th-TH" sz="2400" b="1" dirty="0" smtClean="0"/>
              <a:t>5. สถานะภาพโสด ไม่เคยสมรสทั้งโดยนิตินัยและพฤตินัย รวมทั้งไม่เคยตั้ง</a:t>
            </a:r>
          </a:p>
          <a:p>
            <a:r>
              <a:rPr lang="th-TH" sz="2400" b="1" dirty="0" smtClean="0"/>
              <a:t>ครรภ์ หรือให้กำเนิดบุตรมาก่อน</a:t>
            </a:r>
            <a:endParaRPr lang="en-US" sz="2400" b="1" dirty="0" smtClean="0"/>
          </a:p>
          <a:p>
            <a:r>
              <a:rPr lang="th-TH" sz="2400" b="1" dirty="0" smtClean="0"/>
              <a:t>6. ผู้หญิงส่วนสูงตั้งแต่ </a:t>
            </a:r>
            <a:r>
              <a:rPr lang="en-US" sz="2400" b="1" dirty="0" smtClean="0"/>
              <a:t>160 </a:t>
            </a:r>
            <a:r>
              <a:rPr lang="th-TH" sz="2400" b="1" dirty="0" smtClean="0"/>
              <a:t>เซนติเมตรขึ้นไป   ผู้ชายส่วนสูงตั้งแต่ </a:t>
            </a:r>
            <a:r>
              <a:rPr lang="en-US" sz="2400" b="1" dirty="0" smtClean="0"/>
              <a:t>170 </a:t>
            </a:r>
            <a:endParaRPr lang="th-TH" sz="2400" b="1" dirty="0" smtClean="0"/>
          </a:p>
          <a:p>
            <a:r>
              <a:rPr lang="th-TH" sz="2400" b="1" dirty="0" smtClean="0"/>
              <a:t>เซนติเมตรขึ้นไป  </a:t>
            </a:r>
            <a:endParaRPr lang="en-US" sz="2400" b="1" dirty="0" smtClean="0"/>
          </a:p>
          <a:p>
            <a:r>
              <a:rPr lang="th-TH" sz="2400" b="1" dirty="0" smtClean="0"/>
              <a:t>7. ต้องไม่เคยประกอบอาชีพหรือมีความประพฤติอันเป็นที่รังเกียจของสังคม </a:t>
            </a:r>
            <a:endParaRPr lang="en-US" sz="2400" b="1" dirty="0" smtClean="0"/>
          </a:p>
          <a:p>
            <a:endParaRPr lang="en-US" sz="3600" dirty="0" smtClean="0"/>
          </a:p>
          <a:p>
            <a:endParaRPr lang="th-TH" sz="36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66000" contrast="-80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71480"/>
            <a:ext cx="7580921" cy="587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u="sng" dirty="0" smtClean="0"/>
              <a:t>หลักฐานในการสมัคร</a:t>
            </a:r>
          </a:p>
          <a:p>
            <a:endParaRPr lang="en-US" sz="3200" b="1" dirty="0" smtClean="0"/>
          </a:p>
          <a:p>
            <a:r>
              <a:rPr lang="th-TH" sz="2600" b="1" dirty="0" smtClean="0"/>
              <a:t>1. ใบสมัครการประกวด (กรอกรายละเอียดให้ครบถ้วน)</a:t>
            </a:r>
            <a:endParaRPr lang="en-US" sz="2600" b="1" dirty="0" smtClean="0"/>
          </a:p>
          <a:p>
            <a:r>
              <a:rPr lang="th-TH" sz="2600" b="1" dirty="0" smtClean="0"/>
              <a:t>2. รูปถ่ายครึ่งตัว ขนาดโปสการ์ด</a:t>
            </a:r>
            <a:r>
              <a:rPr lang="en-US" sz="2600" b="1" dirty="0" smtClean="0"/>
              <a:t> </a:t>
            </a:r>
            <a:r>
              <a:rPr lang="th-TH" sz="2600" b="1" dirty="0" smtClean="0"/>
              <a:t>4</a:t>
            </a:r>
            <a:r>
              <a:rPr lang="en-US" sz="2600" b="1" dirty="0" smtClean="0"/>
              <a:t>x</a:t>
            </a:r>
            <a:r>
              <a:rPr lang="th-TH" sz="2600" b="1" dirty="0" smtClean="0"/>
              <a:t>6 จำนวน 1 รูป</a:t>
            </a:r>
            <a:endParaRPr lang="en-US" sz="2600" b="1" dirty="0" smtClean="0"/>
          </a:p>
          <a:p>
            <a:r>
              <a:rPr lang="th-TH" sz="2600" b="1" dirty="0" smtClean="0"/>
              <a:t>3. สำเนาบัตรประจำตัวประชาชน จำนวน 1 ชุด</a:t>
            </a:r>
            <a:endParaRPr lang="en-US" sz="2600" b="1" dirty="0" smtClean="0"/>
          </a:p>
          <a:p>
            <a:r>
              <a:rPr lang="th-TH" sz="2600" b="1" dirty="0" smtClean="0"/>
              <a:t>4. สำเนาบัตรประจำตัวนักศึกษา จำนวน 1 ชุด</a:t>
            </a:r>
            <a:endParaRPr lang="en-US" sz="2600" b="1" dirty="0" smtClean="0"/>
          </a:p>
          <a:p>
            <a:r>
              <a:rPr lang="th-TH" sz="2600" b="1" dirty="0" smtClean="0"/>
              <a:t>5. สำเนาทะเบียนบ้าน จำนวน 1 ชุด</a:t>
            </a:r>
            <a:endParaRPr lang="en-US" sz="2600" b="1" dirty="0" smtClean="0"/>
          </a:p>
          <a:p>
            <a:r>
              <a:rPr lang="th-TH" sz="2600" b="1" dirty="0" smtClean="0"/>
              <a:t>6. หลักฐานยื่นยันที่สามารถตรวจสอบได้ว่า เคยเข้าร่วมประกวดดาวและ</a:t>
            </a:r>
          </a:p>
          <a:p>
            <a:r>
              <a:rPr lang="th-TH" sz="2600" b="1" dirty="0" smtClean="0"/>
              <a:t>เดือนของ สาขา คณะ และมหาวิทยาลัย มาก่อน (อาทิเช่น เกียรติบัตร</a:t>
            </a:r>
            <a:r>
              <a:rPr lang="en-US" sz="2600" b="1" dirty="0" smtClean="0"/>
              <a:t>,</a:t>
            </a:r>
            <a:r>
              <a:rPr lang="th-TH" sz="2600" b="1" dirty="0" smtClean="0"/>
              <a:t> </a:t>
            </a:r>
          </a:p>
          <a:p>
            <a:r>
              <a:rPr lang="th-TH" sz="2600" b="1" dirty="0" smtClean="0"/>
              <a:t>รูปถ่ายที่เคยเข้าประกวดบนเวที</a:t>
            </a:r>
            <a:r>
              <a:rPr lang="en-US" sz="2600" b="1" dirty="0" smtClean="0"/>
              <a:t>,</a:t>
            </a:r>
            <a:r>
              <a:rPr lang="th-TH" sz="2600" b="1" dirty="0" smtClean="0"/>
              <a:t> หนังสือ</a:t>
            </a:r>
            <a:r>
              <a:rPr lang="th-TH" sz="2600" b="1" dirty="0" err="1" smtClean="0"/>
              <a:t>เซนต์</a:t>
            </a:r>
            <a:r>
              <a:rPr lang="th-TH" sz="2600" b="1" dirty="0" smtClean="0"/>
              <a:t>รับรองจากทางมหาวิทยาลัย) </a:t>
            </a:r>
            <a:endParaRPr lang="en-US" sz="2600" b="1" dirty="0" smtClean="0"/>
          </a:p>
          <a:p>
            <a:r>
              <a:rPr lang="en-US" sz="3200" b="1" dirty="0" smtClean="0"/>
              <a:t> </a:t>
            </a:r>
            <a:endParaRPr lang="en-US" sz="3200" dirty="0" smtClean="0"/>
          </a:p>
          <a:p>
            <a:endParaRPr lang="en-US" sz="3600" dirty="0" smtClean="0"/>
          </a:p>
          <a:p>
            <a:endParaRPr lang="th-TH" sz="36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66000" contrast="-80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71480"/>
            <a:ext cx="9190336" cy="6678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u="sng" dirty="0" smtClean="0"/>
              <a:t>สถานที่รับสมัคร</a:t>
            </a:r>
          </a:p>
          <a:p>
            <a:endParaRPr lang="en-US" sz="3200" b="1" dirty="0" smtClean="0"/>
          </a:p>
          <a:p>
            <a:pPr marL="514350" indent="-514350">
              <a:buAutoNum type="arabicPeriod"/>
            </a:pPr>
            <a:r>
              <a:rPr lang="th-TH" sz="2600" b="1" dirty="0" smtClean="0"/>
              <a:t>การแสดงความจำนงเพื่อขอสมัครเข้าประกวดจะต้องกรอกข้อความในใบสมัครของกอง</a:t>
            </a:r>
          </a:p>
          <a:p>
            <a:pPr marL="514350" indent="-514350"/>
            <a:r>
              <a:rPr lang="th-TH" sz="2600" b="1" dirty="0" smtClean="0"/>
              <a:t>ประกวดให้ละเอียดพร้อมด้วย หลักฐานตามที่ระบุไว้ในใบสมัคร และคุณสมบัติของผู้สมัคร </a:t>
            </a:r>
          </a:p>
          <a:p>
            <a:pPr marL="514350" indent="-514350"/>
            <a:r>
              <a:rPr lang="th-TH" sz="2600" b="1" dirty="0" smtClean="0"/>
              <a:t>โดยสามารถสมัครและ </a:t>
            </a:r>
            <a:r>
              <a:rPr lang="en-US" sz="2600" b="1" dirty="0" smtClean="0"/>
              <a:t>download </a:t>
            </a:r>
            <a:r>
              <a:rPr lang="th-TH" sz="2600" b="1" dirty="0" smtClean="0"/>
              <a:t>ใบสมัครได้ที่ </a:t>
            </a:r>
            <a:r>
              <a:rPr lang="en-US" sz="2600" b="1" dirty="0" smtClean="0"/>
              <a:t>www.terminal21.co.th </a:t>
            </a:r>
            <a:r>
              <a:rPr lang="th-TH" sz="2600" b="1" dirty="0" smtClean="0"/>
              <a:t>และ </a:t>
            </a:r>
            <a:endParaRPr lang="en-US" sz="2600" b="1" dirty="0" smtClean="0"/>
          </a:p>
          <a:p>
            <a:pPr marL="514350" indent="-514350"/>
            <a:r>
              <a:rPr lang="en-US" sz="2600" b="1" dirty="0" smtClean="0"/>
              <a:t>Inbox </a:t>
            </a:r>
            <a:r>
              <a:rPr lang="th-TH" sz="2600" b="1" dirty="0" smtClean="0"/>
              <a:t>ได้ที่ </a:t>
            </a:r>
            <a:r>
              <a:rPr lang="th-TH" sz="2600" b="1" dirty="0" smtClean="0"/>
              <a:t> </a:t>
            </a:r>
            <a:r>
              <a:rPr lang="en-US" sz="2600" b="1" dirty="0" smtClean="0"/>
              <a:t>K </a:t>
            </a:r>
            <a:r>
              <a:rPr lang="en-US" sz="2600" b="1" dirty="0" err="1" smtClean="0"/>
              <a:t>Publik</a:t>
            </a:r>
            <a:endParaRPr lang="th-TH" sz="2600" b="1" dirty="0" smtClean="0"/>
          </a:p>
          <a:p>
            <a:r>
              <a:rPr lang="en-US" sz="2600" b="1" dirty="0" smtClean="0"/>
              <a:t>2. </a:t>
            </a:r>
            <a:r>
              <a:rPr lang="th-TH" sz="2600" b="1" dirty="0" smtClean="0"/>
              <a:t>ส่งใบสมัครได้ที่ </a:t>
            </a:r>
          </a:p>
          <a:p>
            <a:r>
              <a:rPr lang="en-US" sz="2600" b="1" dirty="0" smtClean="0">
                <a:hlinkClick r:id="rId3"/>
              </a:rPr>
              <a:t>k.publikkorat@gmail.com</a:t>
            </a:r>
            <a:r>
              <a:rPr lang="en-US" sz="2600" b="1" dirty="0" smtClean="0"/>
              <a:t> </a:t>
            </a:r>
            <a:r>
              <a:rPr lang="th-TH" sz="2600" b="1" dirty="0" smtClean="0"/>
              <a:t>หรือ ส่งใบสมัครได้ด้วยตนเอง ณ เค้าเต</a:t>
            </a:r>
            <a:r>
              <a:rPr lang="th-TH" sz="2600" b="1" dirty="0" err="1" smtClean="0"/>
              <a:t>อร์ป</a:t>
            </a:r>
            <a:r>
              <a:rPr lang="th-TH" sz="2600" b="1" dirty="0" smtClean="0"/>
              <a:t>ระ</a:t>
            </a:r>
            <a:r>
              <a:rPr lang="th-TH" sz="2600" b="1" dirty="0" err="1" smtClean="0"/>
              <a:t>ชาสัม</a:t>
            </a:r>
            <a:endParaRPr lang="th-TH" sz="2600" b="1" dirty="0" smtClean="0"/>
          </a:p>
          <a:p>
            <a:r>
              <a:rPr lang="th-TH" sz="2600" b="1" dirty="0" smtClean="0"/>
              <a:t>พันธ์ ชั้น </a:t>
            </a:r>
            <a:r>
              <a:rPr lang="en-US" sz="2600" b="1" dirty="0" smtClean="0"/>
              <a:t>G </a:t>
            </a:r>
            <a:r>
              <a:rPr lang="th-TH" sz="2600" b="1" dirty="0" smtClean="0"/>
              <a:t>ศูนย์การค้าเทอร์มินอล 21 โคราช</a:t>
            </a:r>
            <a:endParaRPr lang="en-US" sz="2600" b="1" dirty="0" smtClean="0"/>
          </a:p>
          <a:p>
            <a:r>
              <a:rPr lang="en-US" sz="2600" b="1" dirty="0" smtClean="0"/>
              <a:t> </a:t>
            </a:r>
          </a:p>
          <a:p>
            <a:pPr>
              <a:buFont typeface="Arial" pitchFamily="34" charset="0"/>
              <a:buChar char="•"/>
            </a:pPr>
            <a:r>
              <a:rPr lang="th-TH" sz="2600" b="1" dirty="0" smtClean="0"/>
              <a:t> การยื่นใบสมัครตามที่กำหนด ทั้งนี้ คณะกรรมการกองประกวดจะพิจารณาเฉพาะใบสมัคร</a:t>
            </a:r>
          </a:p>
          <a:p>
            <a:r>
              <a:rPr lang="th-TH" sz="2600" b="1" dirty="0" smtClean="0"/>
              <a:t>ที่ได้รับในวันสิ้นสุดการยื่นใบสมัครเท่านั้น</a:t>
            </a:r>
            <a:endParaRPr lang="en-US" sz="2600" b="1" dirty="0" smtClean="0"/>
          </a:p>
          <a:p>
            <a:r>
              <a:rPr lang="en-US" sz="3200" b="1" dirty="0" smtClean="0"/>
              <a:t> </a:t>
            </a:r>
            <a:endParaRPr lang="en-US" sz="3200" dirty="0" smtClean="0"/>
          </a:p>
          <a:p>
            <a:endParaRPr lang="en-US" sz="3600" dirty="0" smtClean="0"/>
          </a:p>
          <a:p>
            <a:endParaRPr lang="th-TH" sz="36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66000" contrast="-80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71480"/>
            <a:ext cx="9100568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u="sng" dirty="0" smtClean="0"/>
              <a:t>การประกวดรอบคัดเลือกและรอบตัดสิน</a:t>
            </a:r>
          </a:p>
          <a:p>
            <a:endParaRPr lang="en-US" sz="3200" dirty="0" smtClean="0"/>
          </a:p>
          <a:p>
            <a:r>
              <a:rPr lang="th-TH" sz="2600" b="1" dirty="0" smtClean="0"/>
              <a:t>- ผู้เข้าสมัครทั้งหมดจะต้องมารายงานตัวในวันที่ 27 สิงหาคม 2560</a:t>
            </a:r>
            <a:endParaRPr lang="en-US" sz="2600" b="1" dirty="0" smtClean="0"/>
          </a:p>
          <a:p>
            <a:pPr>
              <a:buFontTx/>
              <a:buChar char="-"/>
            </a:pPr>
            <a:r>
              <a:rPr lang="th-TH" sz="2600" b="1" dirty="0" smtClean="0"/>
              <a:t>แต่งกายในชุดนักศึกษา ถูกระเบียบของทางมหาวิทยาลัยกำหนดผู้เข้าประกวดแต่งหน้าและ</a:t>
            </a:r>
          </a:p>
          <a:p>
            <a:r>
              <a:rPr lang="th-TH" sz="2600" b="1" dirty="0" smtClean="0"/>
              <a:t>ทำผมมาเอง</a:t>
            </a:r>
            <a:endParaRPr lang="en-US" sz="2600" b="1" dirty="0" smtClean="0"/>
          </a:p>
          <a:p>
            <a:r>
              <a:rPr lang="th-TH" sz="2600" b="1" dirty="0" smtClean="0"/>
              <a:t>หมายเหตุ</a:t>
            </a:r>
            <a:r>
              <a:rPr lang="en-US" sz="2600" b="1" dirty="0" smtClean="0"/>
              <a:t>:</a:t>
            </a:r>
            <a:r>
              <a:rPr lang="th-TH" sz="2600" b="1" dirty="0" smtClean="0"/>
              <a:t> ผู้ที่ผ่านการคัดเลือกเข้ารอบ ทั้ง </a:t>
            </a:r>
            <a:r>
              <a:rPr lang="en-US" sz="2600" b="1" dirty="0" smtClean="0"/>
              <a:t>40 </a:t>
            </a:r>
            <a:r>
              <a:rPr lang="th-TH" sz="2600" b="1" dirty="0" smtClean="0"/>
              <a:t>คน แบ่งเป็น </a:t>
            </a:r>
          </a:p>
          <a:p>
            <a:r>
              <a:rPr lang="th-TH" sz="2600" b="1" dirty="0" smtClean="0"/>
              <a:t>ชาย </a:t>
            </a:r>
            <a:r>
              <a:rPr lang="en-US" sz="2600" b="1" dirty="0" smtClean="0"/>
              <a:t>20</a:t>
            </a:r>
            <a:r>
              <a:rPr lang="th-TH" sz="2600" b="1" dirty="0" smtClean="0"/>
              <a:t>คน หญิง </a:t>
            </a:r>
            <a:r>
              <a:rPr lang="en-US" sz="2600" b="1" dirty="0" smtClean="0"/>
              <a:t>20</a:t>
            </a:r>
            <a:r>
              <a:rPr lang="th-TH" sz="2600" b="1" dirty="0" smtClean="0"/>
              <a:t>คน</a:t>
            </a:r>
            <a:endParaRPr lang="en-US" sz="2600" b="1" dirty="0" smtClean="0"/>
          </a:p>
          <a:p>
            <a:r>
              <a:rPr lang="th-TH" sz="2600" b="1" dirty="0" smtClean="0"/>
              <a:t>ผู้ชาย  (ต้องเตรียมกางเกง ขายาวนักศึกษาสีดำ และรองเท้า</a:t>
            </a:r>
            <a:r>
              <a:rPr lang="th-TH" sz="2600" b="1" dirty="0" err="1" smtClean="0"/>
              <a:t>คัช</a:t>
            </a:r>
            <a:r>
              <a:rPr lang="th-TH" sz="2600" b="1" dirty="0" smtClean="0"/>
              <a:t>ชูสีดำ โดยผู้เข้าประกวดจัด</a:t>
            </a:r>
          </a:p>
          <a:p>
            <a:r>
              <a:rPr lang="th-TH" sz="2600" b="1" dirty="0" smtClean="0"/>
              <a:t>เตรียมมาเองทั้งหมด)</a:t>
            </a:r>
            <a:endParaRPr lang="en-US" sz="2600" b="1" dirty="0" smtClean="0"/>
          </a:p>
          <a:p>
            <a:r>
              <a:rPr lang="th-TH" sz="2600" b="1" dirty="0" smtClean="0"/>
              <a:t>ผู้หญิง (ต้องเตรียมกางเกง ขายาวรัดรูปสีดำ และรองเท้าส้นสูง </a:t>
            </a:r>
            <a:r>
              <a:rPr lang="en-US" sz="2600" b="1" dirty="0" smtClean="0"/>
              <a:t>5</a:t>
            </a:r>
            <a:r>
              <a:rPr lang="th-TH" sz="2600" b="1" dirty="0" smtClean="0"/>
              <a:t> นิ้ว โดยผู้เข้าประกวดจัด</a:t>
            </a:r>
          </a:p>
          <a:p>
            <a:r>
              <a:rPr lang="th-TH" sz="2600" b="1" dirty="0" smtClean="0"/>
              <a:t>เตรียมมาเองทั้งหมด)</a:t>
            </a:r>
            <a:endParaRPr lang="en-US" sz="2600" b="1" dirty="0" smtClean="0"/>
          </a:p>
          <a:p>
            <a:r>
              <a:rPr lang="en-US" sz="2600" b="1" dirty="0" smtClean="0"/>
              <a:t> </a:t>
            </a:r>
          </a:p>
          <a:p>
            <a:endParaRPr lang="en-US" sz="3600" b="1" dirty="0" smtClean="0"/>
          </a:p>
          <a:p>
            <a:endParaRPr lang="th-TH" sz="36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66000" contrast="-80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00042"/>
            <a:ext cx="9086142" cy="85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u="sng" dirty="0" smtClean="0"/>
              <a:t>การประกวดรอบแรก</a:t>
            </a:r>
            <a:endParaRPr lang="en-US" sz="3200" b="1" u="sng" dirty="0" smtClean="0"/>
          </a:p>
          <a:p>
            <a:r>
              <a:rPr lang="th-TH" sz="2600" b="1" dirty="0" smtClean="0"/>
              <a:t>ผู้เข้าประกวด ทั้งหมด </a:t>
            </a:r>
            <a:r>
              <a:rPr lang="en-US" sz="2600" b="1" dirty="0" smtClean="0"/>
              <a:t>40 </a:t>
            </a:r>
            <a:r>
              <a:rPr lang="th-TH" sz="2600" b="1" dirty="0" smtClean="0"/>
              <a:t>คน </a:t>
            </a:r>
            <a:endParaRPr lang="en-US" sz="2600" b="1" dirty="0" smtClean="0"/>
          </a:p>
          <a:p>
            <a:r>
              <a:rPr lang="th-TH" sz="2600" b="1" dirty="0" smtClean="0"/>
              <a:t>-แต่งกายในชุดนักศึกษา ถูกระเบียบของทางมหาวิทยาลัยกำหนด</a:t>
            </a:r>
            <a:endParaRPr lang="en-US" sz="2600" b="1" dirty="0" smtClean="0"/>
          </a:p>
          <a:p>
            <a:r>
              <a:rPr lang="th-TH" sz="2600" b="1" dirty="0" smtClean="0"/>
              <a:t>-ผู้เข้าประกวดแต่งหน้าและทำผมมาเอง </a:t>
            </a:r>
          </a:p>
          <a:p>
            <a:r>
              <a:rPr lang="th-TH" sz="2600" b="1" u="sng" dirty="0" smtClean="0"/>
              <a:t>การประกวดรอบตอบคำถาม</a:t>
            </a:r>
            <a:endParaRPr lang="en-US" sz="2600" b="1" u="sng" dirty="0" smtClean="0"/>
          </a:p>
          <a:p>
            <a:r>
              <a:rPr lang="th-TH" sz="2600" b="1" dirty="0" smtClean="0"/>
              <a:t>ผู้เข้าประกวด ทั้งหมด </a:t>
            </a:r>
            <a:r>
              <a:rPr lang="en-US" sz="2600" b="1" dirty="0" smtClean="0"/>
              <a:t>40 </a:t>
            </a:r>
            <a:r>
              <a:rPr lang="th-TH" sz="2600" b="1" dirty="0" smtClean="0"/>
              <a:t>คน </a:t>
            </a:r>
            <a:endParaRPr lang="en-US" sz="2600" b="1" dirty="0" smtClean="0"/>
          </a:p>
          <a:p>
            <a:r>
              <a:rPr lang="th-TH" sz="2600" b="1" dirty="0" smtClean="0"/>
              <a:t>-คัดให้เหลือเพียง ชาย </a:t>
            </a:r>
            <a:r>
              <a:rPr lang="en-US" sz="2600" b="1" dirty="0" smtClean="0"/>
              <a:t>10 </a:t>
            </a:r>
            <a:r>
              <a:rPr lang="th-TH" sz="2600" b="1" dirty="0" smtClean="0"/>
              <a:t>คน หญิง10 คน เพื่อตอบคำถาม</a:t>
            </a:r>
          </a:p>
          <a:p>
            <a:r>
              <a:rPr lang="th-TH" sz="2600" b="1" u="sng" dirty="0" smtClean="0"/>
              <a:t>การประกวดรอบความสามารถ</a:t>
            </a:r>
            <a:endParaRPr lang="en-US" sz="2600" b="1" u="sng" dirty="0" smtClean="0"/>
          </a:p>
          <a:p>
            <a:r>
              <a:rPr lang="th-TH" sz="2600" b="1" dirty="0" smtClean="0"/>
              <a:t>ผู้ที่ผ่านเข้ารอบ </a:t>
            </a:r>
            <a:r>
              <a:rPr lang="en-US" sz="2600" b="1" dirty="0" smtClean="0"/>
              <a:t>10 </a:t>
            </a:r>
            <a:r>
              <a:rPr lang="th-TH" sz="2600" b="1" dirty="0" smtClean="0"/>
              <a:t>คนสุดท้าย (ชาย </a:t>
            </a:r>
            <a:r>
              <a:rPr lang="en-US" sz="2600" b="1" dirty="0" smtClean="0"/>
              <a:t>5 </a:t>
            </a:r>
            <a:r>
              <a:rPr lang="th-TH" sz="2600" b="1" dirty="0" smtClean="0"/>
              <a:t>คน หญิง </a:t>
            </a:r>
            <a:r>
              <a:rPr lang="en-US" sz="2600" b="1" dirty="0" smtClean="0"/>
              <a:t>5 </a:t>
            </a:r>
            <a:r>
              <a:rPr lang="th-TH" sz="2600" b="1" dirty="0" smtClean="0"/>
              <a:t>คน)</a:t>
            </a:r>
            <a:endParaRPr lang="en-US" sz="2600" b="1" dirty="0" smtClean="0"/>
          </a:p>
          <a:p>
            <a:r>
              <a:rPr lang="th-TH" sz="2600" b="1" dirty="0" smtClean="0"/>
              <a:t>ผู้ที่ผ่านเข้ารอบ</a:t>
            </a:r>
            <a:r>
              <a:rPr lang="en-US" sz="2600" b="1" dirty="0" smtClean="0"/>
              <a:t> 10 </a:t>
            </a:r>
            <a:r>
              <a:rPr lang="th-TH" sz="2600" b="1" dirty="0" smtClean="0"/>
              <a:t>คนสุดท้ายจะต้องแสดงความสามารถพิเศษ </a:t>
            </a:r>
          </a:p>
          <a:p>
            <a:r>
              <a:rPr lang="th-TH" sz="2600" b="1" dirty="0" smtClean="0"/>
              <a:t>แสดงเดี่ยว (ไม่เกิน </a:t>
            </a:r>
            <a:r>
              <a:rPr lang="en-US" sz="2600" b="1" dirty="0" smtClean="0"/>
              <a:t>3 </a:t>
            </a:r>
            <a:r>
              <a:rPr lang="th-TH" sz="2600" b="1" dirty="0" smtClean="0"/>
              <a:t>นาที)หลังจากแสดงความสามารถพิเศษเสร็จ เปลี่ยนเป็นชุดที่ทางกอง</a:t>
            </a:r>
          </a:p>
          <a:p>
            <a:r>
              <a:rPr lang="th-TH" sz="2600" b="1" dirty="0" smtClean="0"/>
              <a:t>ประกวดจัดเตรียมไว้ให้เพื่อค้นหาผู้ที่จะได้รับตำแหน่ง</a:t>
            </a:r>
            <a:endParaRPr lang="en-US" sz="2600" b="1" dirty="0" smtClean="0"/>
          </a:p>
          <a:p>
            <a:endParaRPr lang="en-US" sz="3200" dirty="0" smtClean="0"/>
          </a:p>
          <a:p>
            <a:endParaRPr lang="th-TH" sz="3200" dirty="0" smtClean="0"/>
          </a:p>
          <a:p>
            <a:endParaRPr lang="th-TH" sz="3200" dirty="0" smtClean="0"/>
          </a:p>
          <a:p>
            <a:endParaRPr lang="en-US" sz="3200" dirty="0" smtClean="0"/>
          </a:p>
          <a:p>
            <a:endParaRPr lang="en-US" sz="3200" b="1" dirty="0" smtClean="0"/>
          </a:p>
          <a:p>
            <a:endParaRPr lang="en-US" sz="3600" b="1" dirty="0" smtClean="0"/>
          </a:p>
          <a:p>
            <a:endParaRPr lang="th-TH" sz="36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66000" contrast="-80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61832"/>
            <a:ext cx="937628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u="sng" dirty="0" smtClean="0"/>
              <a:t>การตัดสิน </a:t>
            </a:r>
          </a:p>
          <a:p>
            <a:endParaRPr lang="th-TH" sz="3200" b="1" u="sng" dirty="0" smtClean="0"/>
          </a:p>
          <a:p>
            <a:r>
              <a:rPr lang="th-TH" sz="3200" b="1" dirty="0" smtClean="0"/>
              <a:t>การตัดสินการประกวดทั้งในรอบกิจกรรม และรอบตัดสินและตำแหน่งอื่น ๆ </a:t>
            </a:r>
          </a:p>
          <a:p>
            <a:r>
              <a:rPr lang="th-TH" sz="3200" b="1" dirty="0" smtClean="0"/>
              <a:t>จะกระทำโดยคณะกรรมการตัดสิน ซึ่งประกอบด้วย ผู้สนับสนุนการจัดงาน</a:t>
            </a:r>
          </a:p>
          <a:p>
            <a:r>
              <a:rPr lang="th-TH" sz="3200" b="1" dirty="0" smtClean="0"/>
              <a:t>ประกวด</a:t>
            </a:r>
            <a:r>
              <a:rPr lang="en-US" sz="3200" b="1" dirty="0" smtClean="0"/>
              <a:t>, </a:t>
            </a:r>
            <a:r>
              <a:rPr lang="th-TH" sz="3200" b="1" dirty="0" smtClean="0"/>
              <a:t>ผู้ทรงคุณวุฒิจากหลายสาขาอาชีพ และการตัดสิน ของคณะกรรม</a:t>
            </a:r>
          </a:p>
          <a:p>
            <a:r>
              <a:rPr lang="th-TH" sz="3200" b="1" dirty="0" smtClean="0"/>
              <a:t>การให้ถือเป็นที่</a:t>
            </a:r>
            <a:r>
              <a:rPr lang="th-TH" sz="3200" b="1" dirty="0" smtClean="0"/>
              <a:t>สิ้นสุด</a:t>
            </a:r>
            <a:endParaRPr lang="en-US" sz="32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66000" contrast="-80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54662"/>
            <a:ext cx="9200211" cy="10125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u="sng" dirty="0" smtClean="0"/>
              <a:t>รางวัลสิทธิและผลประโยชน์ของผู้ได้รับตำแหน่ง</a:t>
            </a:r>
            <a:r>
              <a:rPr lang="th-TH" sz="2000" b="1" dirty="0" smtClean="0"/>
              <a:t> </a:t>
            </a:r>
            <a:endParaRPr lang="en-US" sz="2000" dirty="0" smtClean="0"/>
          </a:p>
          <a:p>
            <a:endParaRPr lang="th-TH" sz="2000" b="1" dirty="0" smtClean="0"/>
          </a:p>
          <a:p>
            <a:r>
              <a:rPr lang="th-TH" sz="2000" b="1" dirty="0" smtClean="0"/>
              <a:t>รางวัลชนะเลิศ </a:t>
            </a:r>
            <a:r>
              <a:rPr lang="en-US" sz="2000" b="1" dirty="0" smtClean="0"/>
              <a:t>Mr. University Terminal 21 Korat</a:t>
            </a:r>
            <a:r>
              <a:rPr lang="en-US" sz="2000" dirty="0" smtClean="0"/>
              <a:t> </a:t>
            </a:r>
            <a:r>
              <a:rPr lang="en-US" sz="2000" b="1" dirty="0" smtClean="0"/>
              <a:t>2017   </a:t>
            </a:r>
            <a:r>
              <a:rPr lang="th-TH" sz="2000" b="1" dirty="0" smtClean="0"/>
              <a:t>ได้รับ</a:t>
            </a:r>
            <a:r>
              <a:rPr lang="th-TH" sz="2000" b="1" dirty="0" smtClean="0"/>
              <a:t>มงกุฎ สายสะพาย โล่รางวัล </a:t>
            </a:r>
          </a:p>
          <a:p>
            <a:r>
              <a:rPr lang="th-TH" sz="2000" b="1" dirty="0" smtClean="0"/>
              <a:t>พร้อมทุนการศึกษามูลค่า 10</a:t>
            </a:r>
            <a:r>
              <a:rPr lang="en-US" sz="2000" b="1" dirty="0" smtClean="0"/>
              <a:t>,</a:t>
            </a:r>
            <a:r>
              <a:rPr lang="th-TH" sz="2000" b="1" dirty="0" smtClean="0"/>
              <a:t>000</a:t>
            </a:r>
            <a:r>
              <a:rPr lang="en-US" sz="2000" b="1" dirty="0" smtClean="0"/>
              <a:t> </a:t>
            </a:r>
            <a:r>
              <a:rPr lang="th-TH" sz="2000" b="1" dirty="0" smtClean="0"/>
              <a:t>บาท</a:t>
            </a:r>
          </a:p>
          <a:p>
            <a:r>
              <a:rPr lang="th-TH" sz="2000" b="1" dirty="0" smtClean="0"/>
              <a:t>รางวัลชนะเลิศ </a:t>
            </a:r>
            <a:r>
              <a:rPr lang="en-US" sz="2000" b="1" dirty="0" smtClean="0"/>
              <a:t>Miss University Terminal 21 Korat</a:t>
            </a:r>
            <a:r>
              <a:rPr lang="en-US" sz="2000" dirty="0" smtClean="0"/>
              <a:t> </a:t>
            </a:r>
            <a:r>
              <a:rPr lang="en-US" sz="2000" b="1" dirty="0" smtClean="0"/>
              <a:t>2017 </a:t>
            </a:r>
            <a:r>
              <a:rPr lang="th-TH" sz="2000" b="1" dirty="0" smtClean="0"/>
              <a:t>ได้รับ</a:t>
            </a:r>
            <a:r>
              <a:rPr lang="th-TH" sz="2000" b="1" dirty="0" smtClean="0"/>
              <a:t>มงกุฎ สายสะพาย โล่รางวัล </a:t>
            </a:r>
          </a:p>
          <a:p>
            <a:r>
              <a:rPr lang="th-TH" sz="2000" b="1" dirty="0" smtClean="0"/>
              <a:t>พร้อมทุนการศึกษามูลค่า 10</a:t>
            </a:r>
            <a:r>
              <a:rPr lang="en-US" sz="2000" b="1" dirty="0" smtClean="0"/>
              <a:t>,</a:t>
            </a:r>
            <a:r>
              <a:rPr lang="th-TH" sz="2000" b="1" dirty="0" smtClean="0"/>
              <a:t>000</a:t>
            </a:r>
            <a:r>
              <a:rPr lang="en-US" sz="2000" b="1" dirty="0" smtClean="0"/>
              <a:t> </a:t>
            </a:r>
            <a:r>
              <a:rPr lang="th-TH" sz="2000" b="1" dirty="0" smtClean="0"/>
              <a:t>บาท</a:t>
            </a:r>
          </a:p>
          <a:p>
            <a:endParaRPr lang="en-US" sz="2000" dirty="0" smtClean="0"/>
          </a:p>
          <a:p>
            <a:r>
              <a:rPr lang="th-TH" sz="2000" b="1" dirty="0" smtClean="0"/>
              <a:t>รางวัลรองชนะเลิศอันดับ 1 </a:t>
            </a:r>
            <a:r>
              <a:rPr lang="en-US" sz="2000" b="1" dirty="0" smtClean="0"/>
              <a:t>Mr. University Terminal 21 Korat</a:t>
            </a:r>
            <a:r>
              <a:rPr lang="en-US" sz="2000" dirty="0" smtClean="0"/>
              <a:t> </a:t>
            </a:r>
            <a:r>
              <a:rPr lang="en-US" sz="2000" b="1" dirty="0" smtClean="0"/>
              <a:t>2017 </a:t>
            </a:r>
            <a:r>
              <a:rPr lang="th-TH" sz="2000" b="1" dirty="0" smtClean="0"/>
              <a:t>ได้</a:t>
            </a:r>
            <a:r>
              <a:rPr lang="th-TH" sz="2000" b="1" dirty="0" smtClean="0"/>
              <a:t>สายสะพาย โล่รางวัล พร้อมทุน</a:t>
            </a:r>
          </a:p>
          <a:p>
            <a:r>
              <a:rPr lang="th-TH" sz="2000" b="1" dirty="0" smtClean="0"/>
              <a:t>การศึกษามูลค่า 8</a:t>
            </a:r>
            <a:r>
              <a:rPr lang="en-US" sz="2000" b="1" dirty="0" smtClean="0"/>
              <a:t>,</a:t>
            </a:r>
            <a:r>
              <a:rPr lang="th-TH" sz="2000" b="1" dirty="0" smtClean="0"/>
              <a:t>000</a:t>
            </a:r>
            <a:r>
              <a:rPr lang="en-US" sz="2000" b="1" dirty="0" smtClean="0"/>
              <a:t> </a:t>
            </a:r>
            <a:r>
              <a:rPr lang="th-TH" sz="2000" b="1" dirty="0" smtClean="0"/>
              <a:t>บาท</a:t>
            </a:r>
          </a:p>
          <a:p>
            <a:r>
              <a:rPr lang="th-TH" sz="2000" b="1" dirty="0" smtClean="0"/>
              <a:t>รางวัลรองชนะเลิศอันดับ 1</a:t>
            </a:r>
            <a:r>
              <a:rPr lang="en-US" sz="2000" b="1" dirty="0" smtClean="0"/>
              <a:t> Miss University Terminal 21 Korat</a:t>
            </a:r>
            <a:r>
              <a:rPr lang="en-US" sz="2000" dirty="0" smtClean="0"/>
              <a:t> </a:t>
            </a:r>
            <a:r>
              <a:rPr lang="en-US" sz="2000" b="1" dirty="0" smtClean="0"/>
              <a:t>2017 </a:t>
            </a:r>
            <a:r>
              <a:rPr lang="th-TH" sz="2000" b="1" dirty="0" smtClean="0"/>
              <a:t>ได้</a:t>
            </a:r>
            <a:r>
              <a:rPr lang="th-TH" sz="2000" b="1" dirty="0" smtClean="0"/>
              <a:t>สายสะพาย โล่รางวัล พร้อมทุน</a:t>
            </a:r>
          </a:p>
          <a:p>
            <a:r>
              <a:rPr lang="th-TH" sz="2000" b="1" dirty="0" smtClean="0"/>
              <a:t>การศึกษามูลค่า 8</a:t>
            </a:r>
            <a:r>
              <a:rPr lang="en-US" sz="2000" b="1" dirty="0" smtClean="0"/>
              <a:t>,</a:t>
            </a:r>
            <a:r>
              <a:rPr lang="th-TH" sz="2000" b="1" dirty="0" smtClean="0"/>
              <a:t>000</a:t>
            </a:r>
            <a:r>
              <a:rPr lang="en-US" sz="2000" b="1" dirty="0" smtClean="0"/>
              <a:t> </a:t>
            </a:r>
            <a:r>
              <a:rPr lang="th-TH" sz="2000" b="1" dirty="0" smtClean="0"/>
              <a:t>บาท</a:t>
            </a:r>
          </a:p>
          <a:p>
            <a:endParaRPr lang="en-US" sz="2000" b="1" dirty="0" smtClean="0"/>
          </a:p>
          <a:p>
            <a:r>
              <a:rPr lang="th-TH" sz="2000" b="1" dirty="0" smtClean="0"/>
              <a:t>รางวัลรองชนะเลิศอันดับที่ 2</a:t>
            </a:r>
            <a:r>
              <a:rPr lang="en-US" sz="2000" b="1" dirty="0" smtClean="0"/>
              <a:t> Mr. University Terminal 21 </a:t>
            </a:r>
            <a:r>
              <a:rPr lang="en-US" sz="2000" b="1" dirty="0" err="1" smtClean="0"/>
              <a:t>Korat</a:t>
            </a:r>
            <a:r>
              <a:rPr lang="en-US" sz="2000" dirty="0" smtClean="0"/>
              <a:t> </a:t>
            </a:r>
            <a:r>
              <a:rPr lang="en-US" sz="2000" b="1" dirty="0" smtClean="0"/>
              <a:t>2017  </a:t>
            </a:r>
            <a:r>
              <a:rPr lang="th-TH" sz="2000" b="1" dirty="0" smtClean="0"/>
              <a:t>ได้สายสะพาย โล่รางวัล พร้อมทุน</a:t>
            </a:r>
          </a:p>
          <a:p>
            <a:r>
              <a:rPr lang="th-TH" sz="2000" b="1" dirty="0" smtClean="0"/>
              <a:t>การศึกษามูลค่า 5</a:t>
            </a:r>
            <a:r>
              <a:rPr lang="en-US" sz="2000" b="1" dirty="0" smtClean="0"/>
              <a:t>,</a:t>
            </a:r>
            <a:r>
              <a:rPr lang="th-TH" sz="2000" b="1" dirty="0" smtClean="0"/>
              <a:t>000</a:t>
            </a:r>
            <a:r>
              <a:rPr lang="en-US" sz="2000" b="1" dirty="0" smtClean="0"/>
              <a:t> </a:t>
            </a:r>
            <a:r>
              <a:rPr lang="th-TH" sz="2000" b="1" dirty="0" smtClean="0"/>
              <a:t>บาท</a:t>
            </a:r>
          </a:p>
          <a:p>
            <a:r>
              <a:rPr lang="th-TH" sz="2000" b="1" dirty="0" smtClean="0"/>
              <a:t>รางวัลรองชนะเลิศอันดับที่ 2</a:t>
            </a:r>
            <a:r>
              <a:rPr lang="en-US" sz="2000" b="1" dirty="0" smtClean="0"/>
              <a:t> Miss University Terminal 21 </a:t>
            </a:r>
            <a:r>
              <a:rPr lang="en-US" sz="2000" b="1" dirty="0" err="1" smtClean="0"/>
              <a:t>Korat</a:t>
            </a:r>
            <a:r>
              <a:rPr lang="en-US" sz="2000" dirty="0" smtClean="0"/>
              <a:t> </a:t>
            </a:r>
            <a:r>
              <a:rPr lang="en-US" sz="2000" b="1" dirty="0" smtClean="0"/>
              <a:t>2017 </a:t>
            </a:r>
            <a:r>
              <a:rPr lang="th-TH" sz="2000" b="1" dirty="0" smtClean="0"/>
              <a:t>ได้สายสะพาย โล่รางวัล พร้อมทุน</a:t>
            </a:r>
          </a:p>
          <a:p>
            <a:r>
              <a:rPr lang="th-TH" sz="2000" b="1" dirty="0" smtClean="0"/>
              <a:t>การศึกษามูลค่า 5</a:t>
            </a:r>
            <a:r>
              <a:rPr lang="en-US" sz="2000" b="1" dirty="0" smtClean="0"/>
              <a:t>,</a:t>
            </a:r>
            <a:r>
              <a:rPr lang="th-TH" sz="2000" b="1" dirty="0" smtClean="0"/>
              <a:t>000</a:t>
            </a:r>
            <a:r>
              <a:rPr lang="en-US" sz="2000" b="1" dirty="0" smtClean="0"/>
              <a:t> </a:t>
            </a:r>
            <a:r>
              <a:rPr lang="th-TH" sz="2000" b="1" dirty="0" smtClean="0"/>
              <a:t>บาท</a:t>
            </a:r>
          </a:p>
          <a:p>
            <a:endParaRPr lang="en-US" sz="2000" dirty="0" smtClean="0"/>
          </a:p>
          <a:p>
            <a:r>
              <a:rPr lang="th-TH" sz="2000" b="1" dirty="0" smtClean="0"/>
              <a:t>รางวัลชมเชย </a:t>
            </a:r>
            <a:r>
              <a:rPr lang="en-US" sz="2000" b="1" dirty="0" smtClean="0"/>
              <a:t>Mr.</a:t>
            </a:r>
            <a:r>
              <a:rPr lang="th-TH" sz="2000" b="1" dirty="0" smtClean="0"/>
              <a:t> 2</a:t>
            </a:r>
            <a:r>
              <a:rPr lang="en-US" sz="2000" b="1" dirty="0" smtClean="0"/>
              <a:t> </a:t>
            </a:r>
            <a:r>
              <a:rPr lang="th-TH" sz="2000" b="1" dirty="0" smtClean="0"/>
              <a:t>รางวัล     รางวัลละ 2</a:t>
            </a:r>
            <a:r>
              <a:rPr lang="en-US" sz="2000" b="1" dirty="0" smtClean="0"/>
              <a:t>,</a:t>
            </a:r>
            <a:r>
              <a:rPr lang="th-TH" sz="2000" b="1" dirty="0" smtClean="0"/>
              <a:t>000 บาท                                           </a:t>
            </a:r>
          </a:p>
          <a:p>
            <a:r>
              <a:rPr lang="th-TH" sz="2000" b="1" dirty="0" smtClean="0"/>
              <a:t>รางวัลชมเชย</a:t>
            </a:r>
            <a:r>
              <a:rPr lang="en-US" sz="2000" b="1" dirty="0" smtClean="0"/>
              <a:t> Miss </a:t>
            </a:r>
            <a:r>
              <a:rPr lang="th-TH" sz="2000" b="1" dirty="0" smtClean="0"/>
              <a:t>2</a:t>
            </a:r>
            <a:r>
              <a:rPr lang="en-US" sz="2000" b="1" dirty="0" smtClean="0"/>
              <a:t> </a:t>
            </a:r>
            <a:r>
              <a:rPr lang="th-TH" sz="2000" b="1" dirty="0" smtClean="0"/>
              <a:t>รางวัล   รางวัลละ 2</a:t>
            </a:r>
            <a:r>
              <a:rPr lang="en-US" sz="2000" b="1" dirty="0" smtClean="0"/>
              <a:t>,</a:t>
            </a:r>
            <a:r>
              <a:rPr lang="th-TH" sz="2000" b="1" dirty="0" smtClean="0"/>
              <a:t>000 บาท </a:t>
            </a:r>
          </a:p>
          <a:p>
            <a:endParaRPr lang="en-US" sz="2000" dirty="0" smtClean="0"/>
          </a:p>
          <a:p>
            <a:r>
              <a:rPr lang="en-US" sz="2000" b="1" dirty="0" smtClean="0"/>
              <a:t> </a:t>
            </a:r>
            <a:endParaRPr lang="en-US" sz="2000" dirty="0" smtClean="0"/>
          </a:p>
          <a:p>
            <a:endParaRPr lang="en-US" sz="3200" dirty="0" smtClean="0"/>
          </a:p>
          <a:p>
            <a:endParaRPr lang="th-TH" sz="3200" dirty="0" smtClean="0"/>
          </a:p>
          <a:p>
            <a:endParaRPr lang="th-TH" sz="3200" dirty="0" smtClean="0"/>
          </a:p>
          <a:p>
            <a:endParaRPr lang="en-US" sz="3200" dirty="0" smtClean="0"/>
          </a:p>
          <a:p>
            <a:endParaRPr lang="en-US" sz="3200" b="1" dirty="0" smtClean="0"/>
          </a:p>
          <a:p>
            <a:endParaRPr lang="en-US" sz="3600" b="1" dirty="0" smtClean="0"/>
          </a:p>
          <a:p>
            <a:endParaRPr lang="th-TH" sz="36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6ff24b471e64e880528066f4762ecceb083a970.jpg"/>
          <p:cNvPicPr>
            <a:picLocks noChangeAspect="1" noChangeArrowheads="1"/>
          </p:cNvPicPr>
          <p:nvPr/>
        </p:nvPicPr>
        <p:blipFill>
          <a:blip r:embed="rId2">
            <a:lum bright="66000" contrast="-80000"/>
          </a:blip>
          <a:srcRect b="9375"/>
          <a:stretch>
            <a:fillRect/>
          </a:stretch>
        </p:blipFill>
        <p:spPr bwMode="auto">
          <a:xfrm>
            <a:off x="0" y="714356"/>
            <a:ext cx="9144000" cy="54769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54662"/>
            <a:ext cx="9300944" cy="8279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u="sng" dirty="0" smtClean="0"/>
              <a:t>การปฏิบัติหน้าที่ความรับผิดชอบของผู้ได้รับตำแหน่ง </a:t>
            </a:r>
          </a:p>
          <a:p>
            <a:endParaRPr lang="en-US" sz="2000" b="1" dirty="0" smtClean="0"/>
          </a:p>
          <a:p>
            <a:r>
              <a:rPr lang="th-TH" sz="2000" b="1" dirty="0" smtClean="0"/>
              <a:t>1.ผู้ที่ได้รับตำแหน่งนับตั้งแต่วันที่ได้รับตำแหน่ง มีความผูกพันกับกองประกวดนับตั้งแต่วันที่ได้รับตำแหน่ง ไปจนถึงวันที่ส่ง</a:t>
            </a:r>
          </a:p>
          <a:p>
            <a:r>
              <a:rPr lang="th-TH" sz="2000" b="1" dirty="0" smtClean="0"/>
              <a:t>มอบให้กับกองประกวด</a:t>
            </a:r>
            <a:endParaRPr lang="en-US" sz="2000" b="1" dirty="0" smtClean="0"/>
          </a:p>
          <a:p>
            <a:r>
              <a:rPr lang="th-TH" sz="2000" b="1" dirty="0" smtClean="0"/>
              <a:t>2.ผู้ที่ได้รับตำแหน่งนับตั้งแต่วันที่ได้รับตำแหน่ง จะต้องเป็นตัวแทนในการประชาสัมพันธ์เทอร์มินอล</a:t>
            </a:r>
            <a:r>
              <a:rPr lang="en-US" sz="2000" b="1" dirty="0" smtClean="0"/>
              <a:t>21 </a:t>
            </a:r>
            <a:r>
              <a:rPr lang="th-TH" sz="2000" b="1" dirty="0" smtClean="0"/>
              <a:t>โคราช ตลอดระ</a:t>
            </a:r>
          </a:p>
          <a:p>
            <a:r>
              <a:rPr lang="th-TH" sz="2000" b="1" dirty="0" smtClean="0"/>
              <a:t>ยะเวลา</a:t>
            </a:r>
            <a:r>
              <a:rPr lang="en-US" sz="2000" b="1" dirty="0" smtClean="0"/>
              <a:t> 1 </a:t>
            </a:r>
            <a:r>
              <a:rPr lang="th-TH" sz="2000" b="1" dirty="0" smtClean="0"/>
              <a:t>ปี </a:t>
            </a:r>
          </a:p>
          <a:p>
            <a:r>
              <a:rPr lang="th-TH" sz="2000" b="1" dirty="0" smtClean="0"/>
              <a:t>3.ตำแหน่งอื่นๆ เช่น รองอันดับหนึ่งและรองอันดับสอง มีความผูกพันกับกองดูแล นับตั้งแต่วันที่ ได้รับตำแหน่ง ไปจนถึง</a:t>
            </a:r>
          </a:p>
          <a:p>
            <a:r>
              <a:rPr lang="th-TH" sz="2000" b="1" dirty="0" smtClean="0"/>
              <a:t>วันส่งมอบตำแหน่งในปีต่อไป </a:t>
            </a:r>
            <a:endParaRPr lang="en-US" sz="2000" b="1" dirty="0" smtClean="0"/>
          </a:p>
          <a:p>
            <a:r>
              <a:rPr lang="th-TH" sz="2000" b="1" dirty="0" smtClean="0"/>
              <a:t>4.รางวัลชนะเลิศ</a:t>
            </a:r>
            <a:r>
              <a:rPr lang="en-US" sz="2000" b="1" dirty="0" smtClean="0"/>
              <a:t>, </a:t>
            </a:r>
            <a:r>
              <a:rPr lang="th-TH" sz="2000" b="1" dirty="0" smtClean="0"/>
              <a:t>รองอันดับหนึ่ง</a:t>
            </a:r>
            <a:r>
              <a:rPr lang="en-US" sz="2000" b="1" dirty="0" smtClean="0"/>
              <a:t>, </a:t>
            </a:r>
            <a:r>
              <a:rPr lang="th-TH" sz="2000" b="1" dirty="0" smtClean="0"/>
              <a:t>รองอันดับสอง และตำแหน่งอื่นๆ ต้องปฏิบัติหน้าที่ในงานอันเป็นสาธารณกุศล </a:t>
            </a:r>
          </a:p>
          <a:p>
            <a:r>
              <a:rPr lang="th-TH" sz="2000" b="1" dirty="0" smtClean="0"/>
              <a:t>หรืออื่นๆ ตามที่ได้รับความเห็นชอบจากกองประกวด ทุกครั้ง </a:t>
            </a:r>
          </a:p>
          <a:p>
            <a:r>
              <a:rPr lang="th-TH" sz="2000" b="1" dirty="0" smtClean="0"/>
              <a:t>5.รางวัลชนะเลิศ</a:t>
            </a:r>
            <a:r>
              <a:rPr lang="en-US" sz="2000" b="1" dirty="0" smtClean="0"/>
              <a:t>, </a:t>
            </a:r>
            <a:r>
              <a:rPr lang="th-TH" sz="2000" b="1" dirty="0" smtClean="0"/>
              <a:t>รองอันดับหนึ่ง</a:t>
            </a:r>
            <a:r>
              <a:rPr lang="en-US" sz="2000" b="1" dirty="0" smtClean="0"/>
              <a:t>, </a:t>
            </a:r>
            <a:r>
              <a:rPr lang="th-TH" sz="2000" b="1" dirty="0" smtClean="0"/>
              <a:t>รองอันดับสอง และตำแหน่งอื่นๆ ต้องปฏิบัติตามสัญญาที่กองประกวด ได้ทำกับผู้สนับ</a:t>
            </a:r>
          </a:p>
          <a:p>
            <a:r>
              <a:rPr lang="th-TH" sz="2000" b="1" dirty="0" err="1" smtClean="0"/>
              <a:t>สนุน</a:t>
            </a:r>
            <a:r>
              <a:rPr lang="th-TH" sz="2000" b="1" dirty="0" smtClean="0"/>
              <a:t>การประกวด</a:t>
            </a:r>
            <a:endParaRPr lang="en-US" sz="2000" b="1" dirty="0" smtClean="0"/>
          </a:p>
          <a:p>
            <a:endParaRPr lang="en-US" sz="2000" dirty="0" smtClean="0"/>
          </a:p>
          <a:p>
            <a:r>
              <a:rPr lang="en-US" sz="2000" b="1" dirty="0" smtClean="0"/>
              <a:t> </a:t>
            </a:r>
            <a:endParaRPr lang="en-US" sz="2000" dirty="0" smtClean="0"/>
          </a:p>
          <a:p>
            <a:endParaRPr lang="en-US" sz="3200" dirty="0" smtClean="0"/>
          </a:p>
          <a:p>
            <a:endParaRPr lang="th-TH" sz="3200" dirty="0" smtClean="0"/>
          </a:p>
          <a:p>
            <a:endParaRPr lang="th-TH" sz="3200" dirty="0" smtClean="0"/>
          </a:p>
          <a:p>
            <a:endParaRPr lang="en-US" sz="3200" dirty="0" smtClean="0"/>
          </a:p>
          <a:p>
            <a:endParaRPr lang="en-US" sz="3200" b="1" dirty="0" smtClean="0"/>
          </a:p>
          <a:p>
            <a:endParaRPr lang="en-US" sz="3600" b="1" dirty="0" smtClean="0"/>
          </a:p>
          <a:p>
            <a:endParaRPr lang="th-TH" sz="3600" dirty="0">
              <a:solidFill>
                <a:schemeClr val="accent2">
                  <a:lumMod val="75000"/>
                </a:schemeClr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สำนักงา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สำนักงา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สำนักงา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813</Words>
  <Application>Microsoft Office PowerPoint</Application>
  <PresentationFormat>On-screen Show (4:3)</PresentationFormat>
  <Paragraphs>118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Angsana New</vt:lpstr>
      <vt:lpstr>Arial</vt:lpstr>
      <vt:lpstr>Calibri</vt:lpstr>
      <vt:lpstr>Cordia New</vt:lpstr>
      <vt:lpstr>Kozuka Mincho Pro B</vt:lpstr>
      <vt:lpstr>ชุดรูปแบบของ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User</dc:creator>
  <cp:lastModifiedBy>TEENIDA SONGDAORUANG</cp:lastModifiedBy>
  <cp:revision>29</cp:revision>
  <dcterms:created xsi:type="dcterms:W3CDTF">2017-08-08T07:13:45Z</dcterms:created>
  <dcterms:modified xsi:type="dcterms:W3CDTF">2017-08-14T08:28:15Z</dcterms:modified>
</cp:coreProperties>
</file>